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aleway-italic.fntdata"/><Relationship Id="rId6" Type="http://schemas.openxmlformats.org/officeDocument/2006/relationships/slide" Target="slides/slide1.xml"/><Relationship Id="rId18"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0510b52559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0510b52559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0510b52559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0510b52559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0510b52559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0510b52559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0510b52559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0510b52559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0510b52559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0510b52559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0510b52559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0510b52559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As seen on the picture on the right and which you will see later, the sizes seemed disorganized and not appealing to the customer. </a:t>
            </a:r>
            <a:endParaRPr/>
          </a:p>
          <a:p>
            <a:pPr indent="0" lvl="0" marL="0" rtl="0" algn="l">
              <a:spcBef>
                <a:spcPts val="0"/>
              </a:spcBef>
              <a:spcAft>
                <a:spcPts val="0"/>
              </a:spcAft>
              <a:buNone/>
            </a:pPr>
            <a:r>
              <a:rPr lang="en-GB"/>
              <a:t>We had an issue trying to display only the sizes for the shoe selected, instead when the you click on the sizes available for one shoe, it will show all the sizes.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0510b52559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0510b52559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shopping cart was another challenge, as we were not able to adjust the shopping cart to be viewed like most websites have them.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0510b52559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0510b52559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0510b52559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0510b52559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400">
                <a:solidFill>
                  <a:schemeClr val="dk1"/>
                </a:solidFill>
                <a:latin typeface="Lato"/>
                <a:ea typeface="Lato"/>
                <a:cs typeface="Lato"/>
                <a:sym typeface="Lato"/>
              </a:rPr>
              <a:t>So</a:t>
            </a:r>
            <a:r>
              <a:rPr lang="en-GB" sz="1400">
                <a:solidFill>
                  <a:schemeClr val="dk1"/>
                </a:solidFill>
                <a:latin typeface="Lato"/>
                <a:ea typeface="Lato"/>
                <a:cs typeface="Lato"/>
                <a:sym typeface="Lato"/>
              </a:rPr>
              <a:t> we also added buttons like the add to cart and had the price show up for the user to interact with.</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68" name="Shape 68"/>
        <p:cNvGrpSpPr/>
        <p:nvPr/>
      </p:nvGrpSpPr>
      <p:grpSpPr>
        <a:xfrm>
          <a:off x="0" y="0"/>
          <a:ext cx="0" cy="0"/>
          <a:chOff x="0" y="0"/>
          <a:chExt cx="0" cy="0"/>
        </a:xfrm>
      </p:grpSpPr>
      <p:grpSp>
        <p:nvGrpSpPr>
          <p:cNvPr id="69" name="Google Shape;69;p13"/>
          <p:cNvGrpSpPr/>
          <p:nvPr/>
        </p:nvGrpSpPr>
        <p:grpSpPr>
          <a:xfrm>
            <a:off x="4406400" y="0"/>
            <a:ext cx="4737600" cy="5143065"/>
            <a:chOff x="4406400" y="0"/>
            <a:chExt cx="4737600" cy="5143065"/>
          </a:xfrm>
        </p:grpSpPr>
        <p:sp>
          <p:nvSpPr>
            <p:cNvPr id="70" name="Google Shape;70;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89" name="Google Shape;89;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90" name="Shape 90"/>
        <p:cNvGrpSpPr/>
        <p:nvPr/>
      </p:nvGrpSpPr>
      <p:grpSpPr>
        <a:xfrm>
          <a:off x="0" y="0"/>
          <a:ext cx="0" cy="0"/>
          <a:chOff x="0" y="0"/>
          <a:chExt cx="0" cy="0"/>
        </a:xfrm>
      </p:grpSpPr>
      <p:pic>
        <p:nvPicPr>
          <p:cNvPr descr="offset_comp_343059.jpg" id="91" name="Google Shape;91;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92" name="Google Shape;92;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3" name="Google Shape;93;p14"/>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Clr>
                <a:schemeClr val="dk2"/>
              </a:buClr>
              <a:buSzPts val="1800"/>
              <a:buChar char="●"/>
              <a:defRPr>
                <a:solidFill>
                  <a:schemeClr val="dk2"/>
                </a:solidFill>
              </a:defRPr>
            </a:lvl1pPr>
            <a:lvl2pPr indent="-317500" lvl="1" marL="914400" rtl="0">
              <a:spcBef>
                <a:spcPts val="0"/>
              </a:spcBef>
              <a:spcAft>
                <a:spcPts val="0"/>
              </a:spcAft>
              <a:buClr>
                <a:schemeClr val="dk2"/>
              </a:buClr>
              <a:buSzPts val="1400"/>
              <a:buChar char="○"/>
              <a:defRPr>
                <a:solidFill>
                  <a:schemeClr val="dk2"/>
                </a:solidFill>
              </a:defRPr>
            </a:lvl2pPr>
            <a:lvl3pPr indent="-317500" lvl="2" marL="1371600" rtl="0">
              <a:spcBef>
                <a:spcPts val="0"/>
              </a:spcBef>
              <a:spcAft>
                <a:spcPts val="0"/>
              </a:spcAft>
              <a:buClr>
                <a:schemeClr val="dk2"/>
              </a:buClr>
              <a:buSzPts val="1400"/>
              <a:buChar char="■"/>
              <a:defRPr>
                <a:solidFill>
                  <a:schemeClr val="dk2"/>
                </a:solidFill>
              </a:defRPr>
            </a:lvl3pPr>
            <a:lvl4pPr indent="-317500" lvl="3" marL="1828800" rtl="0">
              <a:spcBef>
                <a:spcPts val="0"/>
              </a:spcBef>
              <a:spcAft>
                <a:spcPts val="0"/>
              </a:spcAft>
              <a:buClr>
                <a:schemeClr val="dk2"/>
              </a:buClr>
              <a:buSzPts val="1400"/>
              <a:buChar char="●"/>
              <a:defRPr>
                <a:solidFill>
                  <a:schemeClr val="dk2"/>
                </a:solidFill>
              </a:defRPr>
            </a:lvl4pPr>
            <a:lvl5pPr indent="-317500" lvl="4" marL="2286000" rtl="0">
              <a:spcBef>
                <a:spcPts val="0"/>
              </a:spcBef>
              <a:spcAft>
                <a:spcPts val="0"/>
              </a:spcAft>
              <a:buClr>
                <a:schemeClr val="dk2"/>
              </a:buClr>
              <a:buSzPts val="1400"/>
              <a:buChar char="○"/>
              <a:defRPr>
                <a:solidFill>
                  <a:schemeClr val="dk2"/>
                </a:solidFill>
              </a:defRPr>
            </a:lvl5pPr>
            <a:lvl6pPr indent="-317500" lvl="5" marL="2743200" rtl="0">
              <a:spcBef>
                <a:spcPts val="0"/>
              </a:spcBef>
              <a:spcAft>
                <a:spcPts val="0"/>
              </a:spcAft>
              <a:buClr>
                <a:schemeClr val="dk2"/>
              </a:buClr>
              <a:buSzPts val="1400"/>
              <a:buChar char="■"/>
              <a:defRPr>
                <a:solidFill>
                  <a:schemeClr val="dk2"/>
                </a:solidFill>
              </a:defRPr>
            </a:lvl6pPr>
            <a:lvl7pPr indent="-317500" lvl="6" marL="3200400" rtl="0">
              <a:spcBef>
                <a:spcPts val="0"/>
              </a:spcBef>
              <a:spcAft>
                <a:spcPts val="0"/>
              </a:spcAft>
              <a:buClr>
                <a:schemeClr val="dk2"/>
              </a:buClr>
              <a:buSzPts val="1400"/>
              <a:buChar char="●"/>
              <a:defRPr>
                <a:solidFill>
                  <a:schemeClr val="dk2"/>
                </a:solidFill>
              </a:defRPr>
            </a:lvl7pPr>
            <a:lvl8pPr indent="-317500" lvl="7" marL="3657600" rtl="0">
              <a:spcBef>
                <a:spcPts val="0"/>
              </a:spcBef>
              <a:spcAft>
                <a:spcPts val="0"/>
              </a:spcAft>
              <a:buClr>
                <a:schemeClr val="dk2"/>
              </a:buClr>
              <a:buSzPts val="1400"/>
              <a:buChar char="○"/>
              <a:defRPr>
                <a:solidFill>
                  <a:schemeClr val="dk2"/>
                </a:solidFill>
              </a:defRPr>
            </a:lvl8pPr>
            <a:lvl9pPr indent="-317500" lvl="8" marL="4114800" rtl="0">
              <a:spcBef>
                <a:spcPts val="0"/>
              </a:spcBef>
              <a:spcAft>
                <a:spcPts val="0"/>
              </a:spcAft>
              <a:buClr>
                <a:schemeClr val="dk2"/>
              </a:buClr>
              <a:buSzPts val="1400"/>
              <a:buChar char="■"/>
              <a:defRPr>
                <a:solidFill>
                  <a:schemeClr val="dk2"/>
                </a:solidFill>
              </a:defRPr>
            </a:lvl9pPr>
          </a:lstStyle>
          <a:p/>
        </p:txBody>
      </p:sp>
      <p:sp>
        <p:nvSpPr>
          <p:cNvPr id="94" name="Google Shape;94;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95" name="Google Shape;95;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4"/>
          <p:cNvGrpSpPr/>
          <p:nvPr/>
        </p:nvGrpSpPr>
        <p:grpSpPr>
          <a:xfrm>
            <a:off x="0" y="381001"/>
            <a:ext cx="1037850" cy="1016287"/>
            <a:chOff x="0" y="381001"/>
            <a:chExt cx="1037850" cy="1016287"/>
          </a:xfrm>
        </p:grpSpPr>
        <p:sp>
          <p:nvSpPr>
            <p:cNvPr id="100" name="Google Shape;100;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102" name="Shape 102"/>
        <p:cNvGrpSpPr/>
        <p:nvPr/>
      </p:nvGrpSpPr>
      <p:grpSpPr>
        <a:xfrm>
          <a:off x="0" y="0"/>
          <a:ext cx="0" cy="0"/>
          <a:chOff x="0" y="0"/>
          <a:chExt cx="0" cy="0"/>
        </a:xfrm>
      </p:grpSpPr>
      <p:sp>
        <p:nvSpPr>
          <p:cNvPr id="103" name="Google Shape;103;p15"/>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4" name="Google Shape;104;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0"/>
              </a:spcBef>
              <a:spcAft>
                <a:spcPts val="0"/>
              </a:spcAft>
              <a:buClr>
                <a:schemeClr val="dk1"/>
              </a:buClr>
              <a:buSzPts val="1400"/>
              <a:buChar char="■"/>
              <a:defRPr>
                <a:solidFill>
                  <a:schemeClr val="dk1"/>
                </a:solidFill>
              </a:defRPr>
            </a:lvl3pPr>
            <a:lvl4pPr indent="-317500" lvl="3" marL="1828800" rtl="0">
              <a:spcBef>
                <a:spcPts val="0"/>
              </a:spcBef>
              <a:spcAft>
                <a:spcPts val="0"/>
              </a:spcAft>
              <a:buClr>
                <a:schemeClr val="dk1"/>
              </a:buClr>
              <a:buSzPts val="1400"/>
              <a:buChar char="●"/>
              <a:defRPr>
                <a:solidFill>
                  <a:schemeClr val="dk1"/>
                </a:solidFill>
              </a:defRPr>
            </a:lvl4pPr>
            <a:lvl5pPr indent="-317500" lvl="4" marL="2286000" rtl="0">
              <a:spcBef>
                <a:spcPts val="0"/>
              </a:spcBef>
              <a:spcAft>
                <a:spcPts val="0"/>
              </a:spcAft>
              <a:buClr>
                <a:schemeClr val="dk1"/>
              </a:buClr>
              <a:buSzPts val="1400"/>
              <a:buChar char="○"/>
              <a:defRPr>
                <a:solidFill>
                  <a:schemeClr val="dk1"/>
                </a:solidFill>
              </a:defRPr>
            </a:lvl5pPr>
            <a:lvl6pPr indent="-317500" lvl="5" marL="2743200" rtl="0">
              <a:spcBef>
                <a:spcPts val="0"/>
              </a:spcBef>
              <a:spcAft>
                <a:spcPts val="0"/>
              </a:spcAft>
              <a:buClr>
                <a:schemeClr val="dk1"/>
              </a:buClr>
              <a:buSzPts val="1400"/>
              <a:buChar char="■"/>
              <a:defRPr>
                <a:solidFill>
                  <a:schemeClr val="dk1"/>
                </a:solidFill>
              </a:defRPr>
            </a:lvl6pPr>
            <a:lvl7pPr indent="-317500" lvl="6" marL="3200400" rtl="0">
              <a:spcBef>
                <a:spcPts val="0"/>
              </a:spcBef>
              <a:spcAft>
                <a:spcPts val="0"/>
              </a:spcAft>
              <a:buClr>
                <a:schemeClr val="dk1"/>
              </a:buClr>
              <a:buSzPts val="1400"/>
              <a:buChar char="●"/>
              <a:defRPr>
                <a:solidFill>
                  <a:schemeClr val="dk1"/>
                </a:solidFill>
              </a:defRPr>
            </a:lvl7pPr>
            <a:lvl8pPr indent="-317500" lvl="7" marL="3657600" rtl="0">
              <a:spcBef>
                <a:spcPts val="0"/>
              </a:spcBef>
              <a:spcAft>
                <a:spcPts val="0"/>
              </a:spcAft>
              <a:buClr>
                <a:schemeClr val="dk1"/>
              </a:buClr>
              <a:buSzPts val="1400"/>
              <a:buChar char="○"/>
              <a:defRPr>
                <a:solidFill>
                  <a:schemeClr val="dk1"/>
                </a:solidFill>
              </a:defRPr>
            </a:lvl8pPr>
            <a:lvl9pPr indent="-317500" lvl="8" marL="4114800" rtl="0">
              <a:spcBef>
                <a:spcPts val="0"/>
              </a:spcBef>
              <a:spcAft>
                <a:spcPts val="0"/>
              </a:spcAft>
              <a:buClr>
                <a:schemeClr val="dk1"/>
              </a:buClr>
              <a:buSzPts val="1400"/>
              <a:buChar char="■"/>
              <a:defRPr>
                <a:solidFill>
                  <a:schemeClr val="dk1"/>
                </a:solidFill>
              </a:defRPr>
            </a:lvl9pPr>
          </a:lstStyle>
          <a:p/>
        </p:txBody>
      </p:sp>
      <p:sp>
        <p:nvSpPr>
          <p:cNvPr id="106" name="Google Shape;106;p1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15"/>
          <p:cNvGrpSpPr/>
          <p:nvPr/>
        </p:nvGrpSpPr>
        <p:grpSpPr>
          <a:xfrm>
            <a:off x="0" y="381001"/>
            <a:ext cx="1037850" cy="1016287"/>
            <a:chOff x="0" y="381001"/>
            <a:chExt cx="1037850" cy="1016287"/>
          </a:xfrm>
        </p:grpSpPr>
        <p:sp>
          <p:nvSpPr>
            <p:cNvPr id="111" name="Google Shape;111;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5"/>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14" name="Google Shape;114;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15" name="Shape 115"/>
        <p:cNvGrpSpPr/>
        <p:nvPr/>
      </p:nvGrpSpPr>
      <p:grpSpPr>
        <a:xfrm>
          <a:off x="0" y="0"/>
          <a:ext cx="0" cy="0"/>
          <a:chOff x="0" y="0"/>
          <a:chExt cx="0" cy="0"/>
        </a:xfrm>
      </p:grpSpPr>
      <p:sp>
        <p:nvSpPr>
          <p:cNvPr id="116" name="Google Shape;116;p16"/>
          <p:cNvSpPr txBox="1"/>
          <p:nvPr>
            <p:ph type="title"/>
          </p:nvPr>
        </p:nvSpPr>
        <p:spPr>
          <a:xfrm>
            <a:off x="702850" y="1708619"/>
            <a:ext cx="3333300" cy="14709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17" name="Google Shape;117;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 name="Google Shape;122;p16"/>
          <p:cNvGrpSpPr/>
          <p:nvPr/>
        </p:nvGrpSpPr>
        <p:grpSpPr>
          <a:xfrm>
            <a:off x="0" y="381001"/>
            <a:ext cx="1037850" cy="1016287"/>
            <a:chOff x="0" y="381001"/>
            <a:chExt cx="1037850" cy="1016287"/>
          </a:xfrm>
        </p:grpSpPr>
        <p:sp>
          <p:nvSpPr>
            <p:cNvPr id="123" name="Google Shape;123;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6"/>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26" name="Google Shape;126;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27" name="Google Shape;127;p16"/>
          <p:cNvSpPr txBox="1"/>
          <p:nvPr>
            <p:ph idx="1" type="body"/>
          </p:nvPr>
        </p:nvSpPr>
        <p:spPr>
          <a:xfrm>
            <a:off x="702850" y="3625275"/>
            <a:ext cx="3333300" cy="765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0"/>
              </a:spcBef>
              <a:spcAft>
                <a:spcPts val="0"/>
              </a:spcAft>
              <a:buClr>
                <a:schemeClr val="dk1"/>
              </a:buClr>
              <a:buSzPts val="1400"/>
              <a:buChar char="■"/>
              <a:defRPr>
                <a:solidFill>
                  <a:schemeClr val="dk1"/>
                </a:solidFill>
              </a:defRPr>
            </a:lvl3pPr>
            <a:lvl4pPr indent="-317500" lvl="3" marL="1828800" rtl="0">
              <a:spcBef>
                <a:spcPts val="0"/>
              </a:spcBef>
              <a:spcAft>
                <a:spcPts val="0"/>
              </a:spcAft>
              <a:buClr>
                <a:schemeClr val="dk1"/>
              </a:buClr>
              <a:buSzPts val="1400"/>
              <a:buChar char="●"/>
              <a:defRPr>
                <a:solidFill>
                  <a:schemeClr val="dk1"/>
                </a:solidFill>
              </a:defRPr>
            </a:lvl4pPr>
            <a:lvl5pPr indent="-317500" lvl="4" marL="2286000" rtl="0">
              <a:spcBef>
                <a:spcPts val="0"/>
              </a:spcBef>
              <a:spcAft>
                <a:spcPts val="0"/>
              </a:spcAft>
              <a:buClr>
                <a:schemeClr val="dk1"/>
              </a:buClr>
              <a:buSzPts val="1400"/>
              <a:buChar char="○"/>
              <a:defRPr>
                <a:solidFill>
                  <a:schemeClr val="dk1"/>
                </a:solidFill>
              </a:defRPr>
            </a:lvl5pPr>
            <a:lvl6pPr indent="-317500" lvl="5" marL="2743200" rtl="0">
              <a:spcBef>
                <a:spcPts val="0"/>
              </a:spcBef>
              <a:spcAft>
                <a:spcPts val="0"/>
              </a:spcAft>
              <a:buClr>
                <a:schemeClr val="dk1"/>
              </a:buClr>
              <a:buSzPts val="1400"/>
              <a:buChar char="■"/>
              <a:defRPr>
                <a:solidFill>
                  <a:schemeClr val="dk1"/>
                </a:solidFill>
              </a:defRPr>
            </a:lvl6pPr>
            <a:lvl7pPr indent="-317500" lvl="6" marL="3200400" rtl="0">
              <a:spcBef>
                <a:spcPts val="0"/>
              </a:spcBef>
              <a:spcAft>
                <a:spcPts val="0"/>
              </a:spcAft>
              <a:buClr>
                <a:schemeClr val="dk1"/>
              </a:buClr>
              <a:buSzPts val="1400"/>
              <a:buChar char="●"/>
              <a:defRPr>
                <a:solidFill>
                  <a:schemeClr val="dk1"/>
                </a:solidFill>
              </a:defRPr>
            </a:lvl7pPr>
            <a:lvl8pPr indent="-317500" lvl="7" marL="3657600" rtl="0">
              <a:spcBef>
                <a:spcPts val="0"/>
              </a:spcBef>
              <a:spcAft>
                <a:spcPts val="0"/>
              </a:spcAft>
              <a:buClr>
                <a:schemeClr val="dk1"/>
              </a:buClr>
              <a:buSzPts val="1400"/>
              <a:buChar char="○"/>
              <a:defRPr>
                <a:solidFill>
                  <a:schemeClr val="dk1"/>
                </a:solidFill>
              </a:defRPr>
            </a:lvl8pPr>
            <a:lvl9pPr indent="-317500" lvl="8" marL="4114800" rtl="0">
              <a:spcBef>
                <a:spcPts val="0"/>
              </a:spcBef>
              <a:spcAft>
                <a:spcPts val="0"/>
              </a:spcAft>
              <a:buClr>
                <a:schemeClr val="dk1"/>
              </a:buClr>
              <a:buSzPts val="14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7"/>
          <p:cNvSpPr txBox="1"/>
          <p:nvPr>
            <p:ph type="ctrTitle"/>
          </p:nvPr>
        </p:nvSpPr>
        <p:spPr>
          <a:xfrm>
            <a:off x="2371725" y="630225"/>
            <a:ext cx="6331500" cy="1542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Sneaker Hub</a:t>
            </a:r>
            <a:endParaRPr/>
          </a:p>
          <a:p>
            <a:pPr indent="0" lvl="0" marL="0" rtl="0" algn="l">
              <a:spcBef>
                <a:spcPts val="0"/>
              </a:spcBef>
              <a:spcAft>
                <a:spcPts val="0"/>
              </a:spcAft>
              <a:buNone/>
            </a:pPr>
            <a:r>
              <a:rPr lang="en-GB"/>
              <a:t>SNH</a:t>
            </a:r>
            <a:r>
              <a:rPr lang="en-GB"/>
              <a:t> </a:t>
            </a:r>
            <a:endParaRPr/>
          </a:p>
        </p:txBody>
      </p:sp>
      <p:sp>
        <p:nvSpPr>
          <p:cNvPr id="133" name="Google Shape;133;p17"/>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1600"/>
              </a:spcAft>
              <a:buNone/>
            </a:pPr>
            <a:r>
              <a:rPr lang="en-GB"/>
              <a:t>By: Aylin Ignacio &amp; Sareena Grajeda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6"/>
          <p:cNvSpPr txBox="1"/>
          <p:nvPr>
            <p:ph type="title"/>
          </p:nvPr>
        </p:nvSpPr>
        <p:spPr>
          <a:xfrm>
            <a:off x="2436750" y="1800950"/>
            <a:ext cx="4270500" cy="10008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Website Presentation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7"/>
          <p:cNvSpPr txBox="1"/>
          <p:nvPr>
            <p:ph type="title"/>
          </p:nvPr>
        </p:nvSpPr>
        <p:spPr>
          <a:xfrm>
            <a:off x="645300" y="1833775"/>
            <a:ext cx="3063300" cy="692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Thank you!</a:t>
            </a:r>
            <a:endParaRPr/>
          </a:p>
        </p:txBody>
      </p:sp>
      <p:sp>
        <p:nvSpPr>
          <p:cNvPr id="199" name="Google Shape;199;p27"/>
          <p:cNvSpPr txBox="1"/>
          <p:nvPr>
            <p:ph idx="1" type="body"/>
          </p:nvPr>
        </p:nvSpPr>
        <p:spPr>
          <a:xfrm>
            <a:off x="645300" y="2644025"/>
            <a:ext cx="3063300" cy="970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0" name="Google Shape;200;p27"/>
          <p:cNvPicPr preferRelativeResize="0"/>
          <p:nvPr/>
        </p:nvPicPr>
        <p:blipFill>
          <a:blip r:embed="rId3">
            <a:alphaModFix/>
          </a:blip>
          <a:stretch>
            <a:fillRect/>
          </a:stretch>
        </p:blipFill>
        <p:spPr>
          <a:xfrm>
            <a:off x="5247975" y="1307700"/>
            <a:ext cx="2874076" cy="28740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8"/>
          <p:cNvSpPr txBox="1"/>
          <p:nvPr>
            <p:ph type="title"/>
          </p:nvPr>
        </p:nvSpPr>
        <p:spPr>
          <a:xfrm>
            <a:off x="319500" y="936600"/>
            <a:ext cx="2808000" cy="7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t/>
            </a:r>
            <a:endParaRPr/>
          </a:p>
          <a:p>
            <a:pPr indent="0" lvl="0" marL="0" rtl="0" algn="l">
              <a:spcBef>
                <a:spcPts val="0"/>
              </a:spcBef>
              <a:spcAft>
                <a:spcPts val="0"/>
              </a:spcAft>
              <a:buNone/>
            </a:pPr>
            <a:r>
              <a:rPr lang="en-GB"/>
              <a:t>What is Sneaker Hub?</a:t>
            </a:r>
            <a:endParaRPr/>
          </a:p>
        </p:txBody>
      </p:sp>
      <p:sp>
        <p:nvSpPr>
          <p:cNvPr id="139" name="Google Shape;139;p18"/>
          <p:cNvSpPr txBox="1"/>
          <p:nvPr>
            <p:ph idx="1" type="body"/>
          </p:nvPr>
        </p:nvSpPr>
        <p:spPr>
          <a:xfrm>
            <a:off x="69700" y="1692300"/>
            <a:ext cx="5742900" cy="3353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1500">
                <a:latin typeface="Raleway"/>
                <a:ea typeface="Raleway"/>
                <a:cs typeface="Raleway"/>
                <a:sym typeface="Raleway"/>
              </a:rPr>
              <a:t>Sneaker Hub is a website created for those who love sneaker shopping. Currently our website host only 3 types of of shoes and 1 shoe brand. We wanted to build a website that contained an interest of ours which was shoes. More specifically Yeezys. </a:t>
            </a:r>
            <a:endParaRPr sz="1500">
              <a:latin typeface="Raleway"/>
              <a:ea typeface="Raleway"/>
              <a:cs typeface="Raleway"/>
              <a:sym typeface="Raleway"/>
            </a:endParaRPr>
          </a:p>
          <a:p>
            <a:pPr indent="0" lvl="0" marL="0" rtl="0" algn="l">
              <a:spcBef>
                <a:spcPts val="1200"/>
              </a:spcBef>
              <a:spcAft>
                <a:spcPts val="0"/>
              </a:spcAft>
              <a:buNone/>
            </a:pPr>
            <a:r>
              <a:rPr lang="en-GB" sz="1500">
                <a:latin typeface="Raleway"/>
                <a:ea typeface="Raleway"/>
                <a:cs typeface="Raleway"/>
                <a:sym typeface="Raleway"/>
              </a:rPr>
              <a:t>When creating a website like this we want to be able to cater to the needs of those who are also fans of this shoe and whom have very little </a:t>
            </a:r>
            <a:r>
              <a:rPr lang="en-GB" sz="1500">
                <a:latin typeface="Raleway"/>
                <a:ea typeface="Raleway"/>
                <a:cs typeface="Raleway"/>
                <a:sym typeface="Raleway"/>
              </a:rPr>
              <a:t>opportunities</a:t>
            </a:r>
            <a:r>
              <a:rPr lang="en-GB" sz="1500">
                <a:latin typeface="Raleway"/>
                <a:ea typeface="Raleway"/>
                <a:cs typeface="Raleway"/>
                <a:sym typeface="Raleway"/>
              </a:rPr>
              <a:t> to purchase them as they sell out fast. </a:t>
            </a:r>
            <a:endParaRPr sz="1500">
              <a:latin typeface="Raleway"/>
              <a:ea typeface="Raleway"/>
              <a:cs typeface="Raleway"/>
              <a:sym typeface="Raleway"/>
            </a:endParaRPr>
          </a:p>
          <a:p>
            <a:pPr indent="0" lvl="0" marL="0" rtl="0" algn="l">
              <a:spcBef>
                <a:spcPts val="1200"/>
              </a:spcBef>
              <a:spcAft>
                <a:spcPts val="0"/>
              </a:spcAft>
              <a:buNone/>
            </a:pPr>
            <a:r>
              <a:rPr lang="en-GB" sz="1500">
                <a:latin typeface="Raleway"/>
                <a:ea typeface="Raleway"/>
                <a:cs typeface="Raleway"/>
                <a:sym typeface="Raleway"/>
              </a:rPr>
              <a:t>Sneaker Hub was made for this purpose and we hope you enjoy shopping on our site. </a:t>
            </a:r>
            <a:endParaRPr sz="1500">
              <a:latin typeface="Raleway"/>
              <a:ea typeface="Raleway"/>
              <a:cs typeface="Raleway"/>
              <a:sym typeface="Raleway"/>
            </a:endParaRPr>
          </a:p>
          <a:p>
            <a:pPr indent="0" lvl="0" marL="0" rtl="0" algn="l">
              <a:spcBef>
                <a:spcPts val="1200"/>
              </a:spcBef>
              <a:spcAft>
                <a:spcPts val="1200"/>
              </a:spcAft>
              <a:buNone/>
            </a:pPr>
            <a:r>
              <a:t/>
            </a:r>
            <a:endParaRPr sz="1500">
              <a:latin typeface="Raleway"/>
              <a:ea typeface="Raleway"/>
              <a:cs typeface="Raleway"/>
              <a:sym typeface="Raleway"/>
            </a:endParaRPr>
          </a:p>
        </p:txBody>
      </p:sp>
      <p:pic>
        <p:nvPicPr>
          <p:cNvPr id="140" name="Google Shape;140;p18"/>
          <p:cNvPicPr preferRelativeResize="0"/>
          <p:nvPr/>
        </p:nvPicPr>
        <p:blipFill rotWithShape="1">
          <a:blip r:embed="rId3">
            <a:alphaModFix/>
          </a:blip>
          <a:srcRect b="24625" l="6542" r="0" t="16894"/>
          <a:stretch/>
        </p:blipFill>
        <p:spPr>
          <a:xfrm>
            <a:off x="5756825" y="3289600"/>
            <a:ext cx="3387175" cy="18538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9"/>
          <p:cNvSpPr txBox="1"/>
          <p:nvPr>
            <p:ph type="title"/>
          </p:nvPr>
        </p:nvSpPr>
        <p:spPr>
          <a:xfrm>
            <a:off x="3168000" y="528800"/>
            <a:ext cx="2808000" cy="755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Our Goals</a:t>
            </a:r>
            <a:endParaRPr/>
          </a:p>
        </p:txBody>
      </p:sp>
      <p:sp>
        <p:nvSpPr>
          <p:cNvPr id="146" name="Google Shape;146;p19"/>
          <p:cNvSpPr txBox="1"/>
          <p:nvPr>
            <p:ph idx="1" type="body"/>
          </p:nvPr>
        </p:nvSpPr>
        <p:spPr>
          <a:xfrm>
            <a:off x="319500" y="1846800"/>
            <a:ext cx="5186700" cy="28062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Raleway"/>
              <a:buChar char="●"/>
            </a:pPr>
            <a:r>
              <a:rPr lang="en-GB" sz="1500">
                <a:latin typeface="Raleway"/>
                <a:ea typeface="Raleway"/>
                <a:cs typeface="Raleway"/>
                <a:sym typeface="Raleway"/>
              </a:rPr>
              <a:t>Promote our business for further growth and sales</a:t>
            </a:r>
            <a:endParaRPr sz="1500">
              <a:latin typeface="Raleway"/>
              <a:ea typeface="Raleway"/>
              <a:cs typeface="Raleway"/>
              <a:sym typeface="Raleway"/>
            </a:endParaRPr>
          </a:p>
          <a:p>
            <a:pPr indent="-323850" lvl="0" marL="457200" rtl="0" algn="l">
              <a:spcBef>
                <a:spcPts val="0"/>
              </a:spcBef>
              <a:spcAft>
                <a:spcPts val="0"/>
              </a:spcAft>
              <a:buSzPts val="1500"/>
              <a:buFont typeface="Raleway"/>
              <a:buChar char="●"/>
            </a:pPr>
            <a:r>
              <a:rPr lang="en-GB" sz="1500">
                <a:latin typeface="Raleway"/>
                <a:ea typeface="Raleway"/>
                <a:cs typeface="Raleway"/>
                <a:sym typeface="Raleway"/>
              </a:rPr>
              <a:t>Provide excellent customer service/experience</a:t>
            </a:r>
            <a:endParaRPr sz="1500">
              <a:latin typeface="Raleway"/>
              <a:ea typeface="Raleway"/>
              <a:cs typeface="Raleway"/>
              <a:sym typeface="Raleway"/>
            </a:endParaRPr>
          </a:p>
          <a:p>
            <a:pPr indent="-323850" lvl="0" marL="457200" rtl="0" algn="l">
              <a:spcBef>
                <a:spcPts val="0"/>
              </a:spcBef>
              <a:spcAft>
                <a:spcPts val="0"/>
              </a:spcAft>
              <a:buSzPts val="1500"/>
              <a:buFont typeface="Raleway"/>
              <a:buChar char="●"/>
            </a:pPr>
            <a:r>
              <a:rPr lang="en-GB" sz="1500">
                <a:latin typeface="Raleway"/>
                <a:ea typeface="Raleway"/>
                <a:cs typeface="Raleway"/>
                <a:sym typeface="Raleway"/>
              </a:rPr>
              <a:t>Grow as a business</a:t>
            </a:r>
            <a:endParaRPr sz="1500">
              <a:latin typeface="Raleway"/>
              <a:ea typeface="Raleway"/>
              <a:cs typeface="Raleway"/>
              <a:sym typeface="Raleway"/>
            </a:endParaRPr>
          </a:p>
        </p:txBody>
      </p:sp>
      <p:pic>
        <p:nvPicPr>
          <p:cNvPr id="147" name="Google Shape;147;p19"/>
          <p:cNvPicPr preferRelativeResize="0"/>
          <p:nvPr/>
        </p:nvPicPr>
        <p:blipFill>
          <a:blip r:embed="rId3">
            <a:alphaModFix/>
          </a:blip>
          <a:stretch>
            <a:fillRect/>
          </a:stretch>
        </p:blipFill>
        <p:spPr>
          <a:xfrm>
            <a:off x="5124000" y="1284500"/>
            <a:ext cx="3501350" cy="3501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0"/>
          <p:cNvSpPr txBox="1"/>
          <p:nvPr>
            <p:ph type="title"/>
          </p:nvPr>
        </p:nvSpPr>
        <p:spPr>
          <a:xfrm>
            <a:off x="340950" y="518425"/>
            <a:ext cx="84621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Demonstration: </a:t>
            </a:r>
            <a:endParaRPr/>
          </a:p>
        </p:txBody>
      </p:sp>
      <p:sp>
        <p:nvSpPr>
          <p:cNvPr id="153" name="Google Shape;153;p20"/>
          <p:cNvSpPr txBox="1"/>
          <p:nvPr>
            <p:ph idx="1" type="body"/>
          </p:nvPr>
        </p:nvSpPr>
        <p:spPr>
          <a:xfrm>
            <a:off x="319500" y="1274124"/>
            <a:ext cx="2217300" cy="33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500">
                <a:latin typeface="Raleway"/>
                <a:ea typeface="Raleway"/>
                <a:cs typeface="Raleway"/>
                <a:sym typeface="Raleway"/>
              </a:rPr>
              <a:t>This is what our website looks like. As you can see we placed our business objective at the top as well as a carousel of images that showcase what we have </a:t>
            </a:r>
            <a:r>
              <a:rPr lang="en-GB" sz="1500">
                <a:latin typeface="Raleway"/>
                <a:ea typeface="Raleway"/>
                <a:cs typeface="Raleway"/>
                <a:sym typeface="Raleway"/>
              </a:rPr>
              <a:t>available</a:t>
            </a:r>
            <a:r>
              <a:rPr lang="en-GB" sz="1500">
                <a:latin typeface="Raleway"/>
                <a:ea typeface="Raleway"/>
                <a:cs typeface="Raleway"/>
                <a:sym typeface="Raleway"/>
              </a:rPr>
              <a:t>. </a:t>
            </a:r>
            <a:endParaRPr sz="1500">
              <a:latin typeface="Raleway"/>
              <a:ea typeface="Raleway"/>
              <a:cs typeface="Raleway"/>
              <a:sym typeface="Raleway"/>
            </a:endParaRPr>
          </a:p>
          <a:p>
            <a:pPr indent="0" lvl="0" marL="0" rtl="0" algn="l">
              <a:spcBef>
                <a:spcPts val="1200"/>
              </a:spcBef>
              <a:spcAft>
                <a:spcPts val="0"/>
              </a:spcAft>
              <a:buNone/>
            </a:pPr>
            <a:r>
              <a:t/>
            </a:r>
            <a:endParaRPr>
              <a:latin typeface="Raleway"/>
              <a:ea typeface="Raleway"/>
              <a:cs typeface="Raleway"/>
              <a:sym typeface="Raleway"/>
            </a:endParaRPr>
          </a:p>
          <a:p>
            <a:pPr indent="0" lvl="0" marL="0" rtl="0" algn="l">
              <a:spcBef>
                <a:spcPts val="1200"/>
              </a:spcBef>
              <a:spcAft>
                <a:spcPts val="1200"/>
              </a:spcAft>
              <a:buNone/>
            </a:pPr>
            <a:r>
              <a:t/>
            </a:r>
            <a:endParaRPr/>
          </a:p>
        </p:txBody>
      </p:sp>
      <p:pic>
        <p:nvPicPr>
          <p:cNvPr id="154" name="Google Shape;154;p20"/>
          <p:cNvPicPr preferRelativeResize="0"/>
          <p:nvPr/>
        </p:nvPicPr>
        <p:blipFill>
          <a:blip r:embed="rId3">
            <a:alphaModFix/>
          </a:blip>
          <a:stretch>
            <a:fillRect/>
          </a:stretch>
        </p:blipFill>
        <p:spPr>
          <a:xfrm>
            <a:off x="2844750" y="1672675"/>
            <a:ext cx="6299249" cy="3066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1"/>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Demonstration:</a:t>
            </a:r>
            <a:endParaRPr/>
          </a:p>
        </p:txBody>
      </p:sp>
      <p:sp>
        <p:nvSpPr>
          <p:cNvPr id="160" name="Google Shape;160;p21"/>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500">
                <a:latin typeface="Raleway"/>
                <a:ea typeface="Raleway"/>
                <a:cs typeface="Raleway"/>
                <a:sym typeface="Raleway"/>
              </a:rPr>
              <a:t>Under the main part/top part of the page we have a view all tab that when clicked takes you to the portion of the website with descriptions of all the shoes. </a:t>
            </a:r>
            <a:endParaRPr sz="1500">
              <a:latin typeface="Raleway"/>
              <a:ea typeface="Raleway"/>
              <a:cs typeface="Raleway"/>
              <a:sym typeface="Raleway"/>
            </a:endParaRPr>
          </a:p>
          <a:p>
            <a:pPr indent="0" lvl="0" marL="0" rtl="0" algn="l">
              <a:spcBef>
                <a:spcPts val="1200"/>
              </a:spcBef>
              <a:spcAft>
                <a:spcPts val="1200"/>
              </a:spcAft>
              <a:buClr>
                <a:schemeClr val="dk2"/>
              </a:buClr>
              <a:buSzPts val="1100"/>
              <a:buFont typeface="Arial"/>
              <a:buNone/>
            </a:pPr>
            <a:r>
              <a:rPr lang="en-GB" sz="1500">
                <a:latin typeface="Raleway"/>
                <a:ea typeface="Raleway"/>
                <a:cs typeface="Raleway"/>
                <a:sym typeface="Raleway"/>
              </a:rPr>
              <a:t>Under the sizes Available we have listed sizes we have. </a:t>
            </a:r>
            <a:endParaRPr sz="1500">
              <a:latin typeface="Raleway"/>
              <a:ea typeface="Raleway"/>
              <a:cs typeface="Raleway"/>
              <a:sym typeface="Raleway"/>
            </a:endParaRPr>
          </a:p>
        </p:txBody>
      </p:sp>
      <p:pic>
        <p:nvPicPr>
          <p:cNvPr id="161" name="Google Shape;161;p21"/>
          <p:cNvPicPr preferRelativeResize="0"/>
          <p:nvPr/>
        </p:nvPicPr>
        <p:blipFill>
          <a:blip r:embed="rId3">
            <a:alphaModFix/>
          </a:blip>
          <a:stretch>
            <a:fillRect/>
          </a:stretch>
        </p:blipFill>
        <p:spPr>
          <a:xfrm>
            <a:off x="3127500" y="1277134"/>
            <a:ext cx="6016502" cy="271741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2"/>
          <p:cNvSpPr txBox="1"/>
          <p:nvPr>
            <p:ph type="title"/>
          </p:nvPr>
        </p:nvSpPr>
        <p:spPr>
          <a:xfrm>
            <a:off x="2083200" y="604725"/>
            <a:ext cx="4977600" cy="6120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Challenges</a:t>
            </a:r>
            <a:endParaRPr/>
          </a:p>
        </p:txBody>
      </p:sp>
      <p:sp>
        <p:nvSpPr>
          <p:cNvPr id="167" name="Google Shape;167;p22"/>
          <p:cNvSpPr txBox="1"/>
          <p:nvPr>
            <p:ph idx="1" type="body"/>
          </p:nvPr>
        </p:nvSpPr>
        <p:spPr>
          <a:xfrm>
            <a:off x="282600" y="1342900"/>
            <a:ext cx="8578800" cy="263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500">
                <a:latin typeface="Raleway"/>
                <a:ea typeface="Raleway"/>
                <a:cs typeface="Raleway"/>
                <a:sym typeface="Raleway"/>
              </a:rPr>
              <a:t>Our main challenges were structuring the website and organizing it to look more appealing to the customer. </a:t>
            </a:r>
            <a:endParaRPr sz="1500">
              <a:latin typeface="Raleway"/>
              <a:ea typeface="Raleway"/>
              <a:cs typeface="Raleway"/>
              <a:sym typeface="Raleway"/>
            </a:endParaRPr>
          </a:p>
          <a:p>
            <a:pPr indent="0" lvl="0" marL="0" rtl="0" algn="l">
              <a:spcBef>
                <a:spcPts val="1200"/>
              </a:spcBef>
              <a:spcAft>
                <a:spcPts val="0"/>
              </a:spcAft>
              <a:buNone/>
            </a:pPr>
            <a:r>
              <a:rPr lang="en-GB" sz="1500">
                <a:latin typeface="Raleway"/>
                <a:ea typeface="Raleway"/>
                <a:cs typeface="Raleway"/>
                <a:sym typeface="Raleway"/>
              </a:rPr>
              <a:t>The sizes could have been more organized. </a:t>
            </a:r>
            <a:endParaRPr sz="1500">
              <a:latin typeface="Raleway"/>
              <a:ea typeface="Raleway"/>
              <a:cs typeface="Raleway"/>
              <a:sym typeface="Raleway"/>
            </a:endParaRPr>
          </a:p>
          <a:p>
            <a:pPr indent="0" lvl="0" marL="0" rtl="0" algn="l">
              <a:spcBef>
                <a:spcPts val="1200"/>
              </a:spcBef>
              <a:spcAft>
                <a:spcPts val="0"/>
              </a:spcAft>
              <a:buNone/>
            </a:pPr>
            <a:r>
              <a:rPr lang="en-GB" sz="1500">
                <a:latin typeface="Raleway"/>
                <a:ea typeface="Raleway"/>
                <a:cs typeface="Raleway"/>
                <a:sym typeface="Raleway"/>
              </a:rPr>
              <a:t>We had challenges trying to figure out how to just show the selected shoe sizes, instead of all of them. </a:t>
            </a:r>
            <a:endParaRPr sz="1500">
              <a:latin typeface="Raleway"/>
              <a:ea typeface="Raleway"/>
              <a:cs typeface="Raleway"/>
              <a:sym typeface="Raleway"/>
            </a:endParaRPr>
          </a:p>
          <a:p>
            <a:pPr indent="0" lvl="0" marL="0" rtl="0" algn="l">
              <a:spcBef>
                <a:spcPts val="1200"/>
              </a:spcBef>
              <a:spcAft>
                <a:spcPts val="1200"/>
              </a:spcAft>
              <a:buNone/>
            </a:pPr>
            <a:r>
              <a:t/>
            </a:r>
            <a:endParaRPr/>
          </a:p>
        </p:txBody>
      </p:sp>
      <p:pic>
        <p:nvPicPr>
          <p:cNvPr id="168" name="Google Shape;168;p22"/>
          <p:cNvPicPr preferRelativeResize="0"/>
          <p:nvPr/>
        </p:nvPicPr>
        <p:blipFill>
          <a:blip r:embed="rId3">
            <a:alphaModFix/>
          </a:blip>
          <a:stretch>
            <a:fillRect/>
          </a:stretch>
        </p:blipFill>
        <p:spPr>
          <a:xfrm>
            <a:off x="1585450" y="2749700"/>
            <a:ext cx="5973100" cy="2132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3"/>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Challenges</a:t>
            </a:r>
            <a:endParaRPr/>
          </a:p>
        </p:txBody>
      </p:sp>
      <p:sp>
        <p:nvSpPr>
          <p:cNvPr id="174" name="Google Shape;174;p23"/>
          <p:cNvSpPr txBox="1"/>
          <p:nvPr>
            <p:ph idx="1" type="body"/>
          </p:nvPr>
        </p:nvSpPr>
        <p:spPr>
          <a:xfrm>
            <a:off x="319500" y="1846800"/>
            <a:ext cx="3810000" cy="280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400">
                <a:latin typeface="Raleway"/>
                <a:ea typeface="Raleway"/>
                <a:cs typeface="Raleway"/>
                <a:sym typeface="Raleway"/>
              </a:rPr>
              <a:t>Another </a:t>
            </a:r>
            <a:r>
              <a:rPr lang="en-GB" sz="1400">
                <a:latin typeface="Raleway"/>
                <a:ea typeface="Raleway"/>
                <a:cs typeface="Raleway"/>
                <a:sym typeface="Raleway"/>
              </a:rPr>
              <a:t>challenge we had was making the cart show up to the side like as seen on most websites. </a:t>
            </a:r>
            <a:endParaRPr sz="1400">
              <a:latin typeface="Raleway"/>
              <a:ea typeface="Raleway"/>
              <a:cs typeface="Raleway"/>
              <a:sym typeface="Raleway"/>
            </a:endParaRPr>
          </a:p>
          <a:p>
            <a:pPr indent="0" lvl="0" marL="0" rtl="0" algn="l">
              <a:spcBef>
                <a:spcPts val="1200"/>
              </a:spcBef>
              <a:spcAft>
                <a:spcPts val="1200"/>
              </a:spcAft>
              <a:buNone/>
            </a:pPr>
            <a:r>
              <a:rPr lang="en-GB" sz="1400">
                <a:latin typeface="Raleway"/>
                <a:ea typeface="Raleway"/>
                <a:cs typeface="Raleway"/>
                <a:sym typeface="Raleway"/>
              </a:rPr>
              <a:t>You will be able to see this when we show you the website. </a:t>
            </a:r>
            <a:endParaRPr sz="1400">
              <a:latin typeface="Raleway"/>
              <a:ea typeface="Raleway"/>
              <a:cs typeface="Raleway"/>
              <a:sym typeface="Raleway"/>
            </a:endParaRPr>
          </a:p>
        </p:txBody>
      </p:sp>
      <p:pic>
        <p:nvPicPr>
          <p:cNvPr id="175" name="Google Shape;175;p23"/>
          <p:cNvPicPr preferRelativeResize="0"/>
          <p:nvPr/>
        </p:nvPicPr>
        <p:blipFill>
          <a:blip r:embed="rId3">
            <a:alphaModFix/>
          </a:blip>
          <a:stretch>
            <a:fillRect/>
          </a:stretch>
        </p:blipFill>
        <p:spPr>
          <a:xfrm>
            <a:off x="4977472" y="736125"/>
            <a:ext cx="3084975" cy="39168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4"/>
          <p:cNvSpPr txBox="1"/>
          <p:nvPr>
            <p:ph type="title"/>
          </p:nvPr>
        </p:nvSpPr>
        <p:spPr>
          <a:xfrm>
            <a:off x="277675" y="28255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Specifics</a:t>
            </a:r>
            <a:endParaRPr/>
          </a:p>
        </p:txBody>
      </p:sp>
      <p:pic>
        <p:nvPicPr>
          <p:cNvPr id="181" name="Google Shape;181;p24"/>
          <p:cNvPicPr preferRelativeResize="0"/>
          <p:nvPr/>
        </p:nvPicPr>
        <p:blipFill>
          <a:blip r:embed="rId3">
            <a:alphaModFix/>
          </a:blip>
          <a:stretch>
            <a:fillRect/>
          </a:stretch>
        </p:blipFill>
        <p:spPr>
          <a:xfrm>
            <a:off x="794525" y="1038250"/>
            <a:ext cx="7554951" cy="4105249"/>
          </a:xfrm>
          <a:prstGeom prst="rect">
            <a:avLst/>
          </a:prstGeom>
          <a:noFill/>
          <a:ln>
            <a:noFill/>
          </a:ln>
        </p:spPr>
      </p:pic>
      <p:sp>
        <p:nvSpPr>
          <p:cNvPr id="182" name="Google Shape;182;p24"/>
          <p:cNvSpPr txBox="1"/>
          <p:nvPr/>
        </p:nvSpPr>
        <p:spPr>
          <a:xfrm>
            <a:off x="1965400" y="533450"/>
            <a:ext cx="6384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00">
                <a:latin typeface="Lato"/>
                <a:ea typeface="Lato"/>
                <a:cs typeface="Lato"/>
                <a:sym typeface="Lato"/>
              </a:rPr>
              <a:t>As you can see here we </a:t>
            </a:r>
            <a:r>
              <a:rPr lang="en-GB" sz="1500">
                <a:latin typeface="Lato"/>
                <a:ea typeface="Lato"/>
                <a:cs typeface="Lato"/>
                <a:sym typeface="Lato"/>
              </a:rPr>
              <a:t>implemented a carousel of images to be displayed. </a:t>
            </a:r>
            <a:endParaRPr sz="1500">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5"/>
          <p:cNvSpPr txBox="1"/>
          <p:nvPr>
            <p:ph type="title"/>
          </p:nvPr>
        </p:nvSpPr>
        <p:spPr>
          <a:xfrm>
            <a:off x="626150" y="100225"/>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Specifics</a:t>
            </a:r>
            <a:endParaRPr/>
          </a:p>
        </p:txBody>
      </p:sp>
      <p:pic>
        <p:nvPicPr>
          <p:cNvPr id="188" name="Google Shape;188;p25"/>
          <p:cNvPicPr preferRelativeResize="0"/>
          <p:nvPr/>
        </p:nvPicPr>
        <p:blipFill>
          <a:blip r:embed="rId3">
            <a:alphaModFix/>
          </a:blip>
          <a:stretch>
            <a:fillRect/>
          </a:stretch>
        </p:blipFill>
        <p:spPr>
          <a:xfrm>
            <a:off x="949638" y="855925"/>
            <a:ext cx="7244723" cy="42095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